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sldIdLst>
    <p:sldId id="256" r:id="rId2"/>
    <p:sldId id="257" r:id="rId3"/>
    <p:sldId id="266" r:id="rId4"/>
    <p:sldId id="265" r:id="rId5"/>
    <p:sldId id="267" r:id="rId6"/>
    <p:sldId id="268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E1"/>
    <a:srgbClr val="FFE1E4"/>
    <a:srgbClr val="FFF2E7"/>
    <a:srgbClr val="FFEAE9"/>
    <a:srgbClr val="FFE7ED"/>
    <a:srgbClr val="FFC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30"/>
    <p:restoredTop sz="95840"/>
  </p:normalViewPr>
  <p:slideViewPr>
    <p:cSldViewPr snapToGrid="0" snapToObjects="1">
      <p:cViewPr varScale="1">
        <p:scale>
          <a:sx n="93" d="100"/>
          <a:sy n="93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9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6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4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2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0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3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0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7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C6CB-22CB-244B-BEE9-0D4DCB74FC2B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ED6B-9312-F546-8B5D-1D919F9B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0B11C-45A7-FA43-B423-E660E1121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n-GB">
                <a:latin typeface="Futura Medium" panose="020B0602020204020303" pitchFamily="34" charset="-79"/>
                <a:cs typeface="Futura Medium" panose="020B0602020204020303" pitchFamily="34" charset="-79"/>
              </a:rPr>
              <a:t>Happy to be of service to your travel requirement</a:t>
            </a:r>
            <a:endParaRPr lang="en-US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66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 descr="Text, letter&#10;&#10;Description automatically generated">
            <a:extLst>
              <a:ext uri="{FF2B5EF4-FFF2-40B4-BE49-F238E27FC236}">
                <a16:creationId xmlns:a16="http://schemas.microsoft.com/office/drawing/2014/main" id="{AC1D3CA2-D928-B041-BAAF-BBDF3DFDCC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7869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DC927-1BE7-7D43-B7BE-2587D4D21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0407" y="743447"/>
            <a:ext cx="3973385" cy="369202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dirty="0"/>
              <a:t>Our Company</a:t>
            </a:r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8AC67800-A837-C84F-A168-50911DE040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29" r="-1" b="-1"/>
          <a:stretch/>
        </p:blipFill>
        <p:spPr>
          <a:xfrm>
            <a:off x="20" y="10"/>
            <a:ext cx="699288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3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89537E-12CD-C141-93AB-FDD58E2BAF64}"/>
              </a:ext>
            </a:extLst>
          </p:cNvPr>
          <p:cNvSpPr/>
          <p:nvPr/>
        </p:nvSpPr>
        <p:spPr>
          <a:xfrm>
            <a:off x="4965430" y="629268"/>
            <a:ext cx="6586491" cy="128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7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>
                <a:latin typeface="+mj-lt"/>
                <a:ea typeface="+mj-ea"/>
                <a:cs typeface="+mj-cs"/>
              </a:rPr>
              <a:t>Who we are?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EF60E6-D20F-5740-BBF4-47B0235DAF55}"/>
              </a:ext>
            </a:extLst>
          </p:cNvPr>
          <p:cNvSpPr/>
          <p:nvPr/>
        </p:nvSpPr>
        <p:spPr>
          <a:xfrm>
            <a:off x="4902864" y="2314807"/>
            <a:ext cx="6959869" cy="4229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20 years of Corporate Travel Management with International Company</a:t>
            </a: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Certified IATA Travel Agent, Marriott and Accor Hotel Specialist</a:t>
            </a: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Certified National Geographic Journey Specialist</a:t>
            </a:r>
          </a:p>
        </p:txBody>
      </p:sp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F0D09F7C-6C50-2043-94EC-53916388CB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99" r="1780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3652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35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89537E-12CD-C141-93AB-FDD58E2BAF64}"/>
              </a:ext>
            </a:extLst>
          </p:cNvPr>
          <p:cNvSpPr/>
          <p:nvPr/>
        </p:nvSpPr>
        <p:spPr>
          <a:xfrm>
            <a:off x="4965430" y="629268"/>
            <a:ext cx="6586491" cy="128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70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>
                <a:latin typeface="+mj-lt"/>
                <a:ea typeface="+mj-ea"/>
                <a:cs typeface="+mj-cs"/>
              </a:rPr>
              <a:t>What we offer?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EF60E6-D20F-5740-BBF4-47B0235DAF55}"/>
              </a:ext>
            </a:extLst>
          </p:cNvPr>
          <p:cNvSpPr/>
          <p:nvPr/>
        </p:nvSpPr>
        <p:spPr>
          <a:xfrm>
            <a:off x="4965430" y="2314807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Personal Concierge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24/7 Travel Support and Consultancy Emergency Assistance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Frequent Flyer and Loyalty Programs Management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Meet and Assist Services at the airport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Chauffeur Service Provision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Chartered flight Provision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Travel Management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Travel Club for all staff; access to discounted fares and promotions</a:t>
            </a:r>
          </a:p>
          <a:p>
            <a:pPr marL="57150" defTabSz="91440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F0D09F7C-6C50-2043-94EC-53916388CB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99" r="1780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3652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72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89537E-12CD-C141-93AB-FDD58E2BAF64}"/>
              </a:ext>
            </a:extLst>
          </p:cNvPr>
          <p:cNvSpPr/>
          <p:nvPr/>
        </p:nvSpPr>
        <p:spPr>
          <a:xfrm>
            <a:off x="4965430" y="629268"/>
            <a:ext cx="6586491" cy="128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7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dirty="0">
                <a:latin typeface="+mj-lt"/>
                <a:ea typeface="+mj-ea"/>
                <a:cs typeface="+mj-cs"/>
              </a:rPr>
              <a:t>Personal Concierge Services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EF60E6-D20F-5740-BBF4-47B0235DAF55}"/>
              </a:ext>
            </a:extLst>
          </p:cNvPr>
          <p:cNvSpPr/>
          <p:nvPr/>
        </p:nvSpPr>
        <p:spPr>
          <a:xfrm>
            <a:off x="4965430" y="1915428"/>
            <a:ext cx="7017019" cy="4694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 dedicated personal Travel Advisor for your travellers whenever they’re needed it 24/7. 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Having your own Personal Travel Coordinator and Agent in one working remotely that can be contacted at any time of the day, anywhere in the world. 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no more queuing online and be transferred to another agent whom you don’t know. 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Supported  by innovative technology that can help your traveller. 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24/7 world assistance on travel security and risk assessment report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Instant access to over thousands of travel suppliers  including National Geography Destinations; Accor and Marriott Hotels, Airlines </a:t>
            </a:r>
          </a:p>
          <a:p>
            <a:pPr marL="400050" indent="-28575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Highly personal care, delivered by an in-depth understanding of the individual needs of your travellers</a:t>
            </a:r>
          </a:p>
        </p:txBody>
      </p:sp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F0D09F7C-6C50-2043-94EC-53916388CB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99" r="1780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3652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78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89537E-12CD-C141-93AB-FDD58E2BAF64}"/>
              </a:ext>
            </a:extLst>
          </p:cNvPr>
          <p:cNvSpPr/>
          <p:nvPr/>
        </p:nvSpPr>
        <p:spPr>
          <a:xfrm>
            <a:off x="4965430" y="629268"/>
            <a:ext cx="6586491" cy="128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7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dirty="0">
                <a:latin typeface="+mj-lt"/>
                <a:ea typeface="+mj-ea"/>
                <a:cs typeface="+mj-cs"/>
              </a:rPr>
              <a:t>Our Account Management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EF60E6-D20F-5740-BBF4-47B0235DAF55}"/>
              </a:ext>
            </a:extLst>
          </p:cNvPr>
          <p:cNvSpPr/>
          <p:nvPr/>
        </p:nvSpPr>
        <p:spPr>
          <a:xfrm>
            <a:off x="4965431" y="2438400"/>
            <a:ext cx="6586489" cy="3785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1100" dirty="0"/>
          </a:p>
        </p:txBody>
      </p:sp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F0D09F7C-6C50-2043-94EC-53916388CB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99" r="1780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3652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FBC31FA-F581-3845-AFBD-EFB49CFC84A0}"/>
              </a:ext>
            </a:extLst>
          </p:cNvPr>
          <p:cNvSpPr txBox="1"/>
          <p:nvPr/>
        </p:nvSpPr>
        <p:spPr>
          <a:xfrm>
            <a:off x="5605492" y="2286464"/>
            <a:ext cx="6586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77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Trebuchet MS" panose="020B0603020202020204" pitchFamily="34" charset="0"/>
                <a:cs typeface="Calibri" pitchFamily="34" charset="0"/>
              </a:rPr>
              <a:t>Contract negotiation</a:t>
            </a:r>
          </a:p>
          <a:p>
            <a:pPr marL="342877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Trebuchet MS" panose="020B0603020202020204" pitchFamily="34" charset="0"/>
                <a:cs typeface="Calibri" pitchFamily="34" charset="0"/>
              </a:rPr>
              <a:t>Implementation management</a:t>
            </a:r>
          </a:p>
          <a:p>
            <a:pPr marL="342877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Trebuchet MS" panose="020B0603020202020204" pitchFamily="34" charset="0"/>
                <a:cs typeface="Calibri" pitchFamily="34" charset="0"/>
              </a:rPr>
              <a:t>Travel policy assistance</a:t>
            </a:r>
          </a:p>
          <a:p>
            <a:pPr marL="342877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Trebuchet MS" panose="020B0603020202020204" pitchFamily="34" charset="0"/>
                <a:cs typeface="Calibri" pitchFamily="34" charset="0"/>
              </a:rPr>
              <a:t>Management Information</a:t>
            </a:r>
          </a:p>
          <a:p>
            <a:pPr marL="342877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Trebuchet MS" panose="020B0603020202020204" pitchFamily="34" charset="0"/>
                <a:cs typeface="Calibri" pitchFamily="34" charset="0"/>
              </a:rPr>
              <a:t>Client profile collation</a:t>
            </a:r>
          </a:p>
          <a:p>
            <a:pPr marL="342877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Trebuchet MS" panose="020B0603020202020204" pitchFamily="34" charset="0"/>
                <a:cs typeface="Calibri" pitchFamily="34" charset="0"/>
              </a:rPr>
              <a:t>Traveller Tracking</a:t>
            </a:r>
          </a:p>
          <a:p>
            <a:pPr marL="342877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Trebuchet MS" panose="020B0603020202020204" pitchFamily="34" charset="0"/>
                <a:cs typeface="Calibri" pitchFamily="34" charset="0"/>
              </a:rPr>
              <a:t>Performance Management</a:t>
            </a:r>
          </a:p>
          <a:p>
            <a:pPr marL="342877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Trebuchet MS" panose="020B0603020202020204" pitchFamily="34" charset="0"/>
                <a:cs typeface="Calibri" pitchFamily="34" charset="0"/>
              </a:rPr>
              <a:t>Supplier Negotiation</a:t>
            </a:r>
          </a:p>
          <a:p>
            <a:pPr marL="342877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Trebuchet MS" panose="020B0603020202020204" pitchFamily="34" charset="0"/>
                <a:cs typeface="Calibri" pitchFamily="34" charset="0"/>
              </a:rPr>
              <a:t>Benchmarking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6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DC927-1BE7-7D43-B7BE-2587D4D21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49" y="2133600"/>
            <a:ext cx="4038601" cy="259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Thank You Very Much!</a:t>
            </a:r>
            <a:br>
              <a:rPr lang="en-US" sz="5400" dirty="0"/>
            </a:br>
            <a:endParaRPr lang="en-US" sz="5400" dirty="0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8AC67800-A837-C84F-A168-50911DE040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02"/>
          <a:stretch/>
        </p:blipFill>
        <p:spPr>
          <a:xfrm>
            <a:off x="5311703" y="10"/>
            <a:ext cx="6878775" cy="685799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0095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1301</TotalTime>
  <Words>228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Futura Medium</vt:lpstr>
      <vt:lpstr>Trebuchet MS</vt:lpstr>
      <vt:lpstr>Office Theme</vt:lpstr>
      <vt:lpstr>PowerPoint Presentation</vt:lpstr>
      <vt:lpstr>Our Company</vt:lpstr>
      <vt:lpstr>PowerPoint Presentation</vt:lpstr>
      <vt:lpstr>PowerPoint Presentation</vt:lpstr>
      <vt:lpstr>PowerPoint Presentation</vt:lpstr>
      <vt:lpstr>PowerPoint Presentation</vt:lpstr>
      <vt:lpstr>Thank You Very Much!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Freitz Arenas</dc:creator>
  <cp:lastModifiedBy>Freitz Arenas</cp:lastModifiedBy>
  <cp:revision>17</cp:revision>
  <dcterms:created xsi:type="dcterms:W3CDTF">2021-06-28T20:52:16Z</dcterms:created>
  <dcterms:modified xsi:type="dcterms:W3CDTF">2022-10-27T15:01:35Z</dcterms:modified>
</cp:coreProperties>
</file>